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9"/>
  </p:notesMasterIdLst>
  <p:handoutMasterIdLst>
    <p:handoutMasterId r:id="rId20"/>
  </p:handoutMasterIdLst>
  <p:sldIdLst>
    <p:sldId id="306" r:id="rId5"/>
    <p:sldId id="307" r:id="rId6"/>
    <p:sldId id="308" r:id="rId7"/>
    <p:sldId id="309" r:id="rId8"/>
    <p:sldId id="313" r:id="rId9"/>
    <p:sldId id="314" r:id="rId10"/>
    <p:sldId id="294" r:id="rId11"/>
    <p:sldId id="295" r:id="rId12"/>
    <p:sldId id="310" r:id="rId13"/>
    <p:sldId id="303" r:id="rId14"/>
    <p:sldId id="304" r:id="rId15"/>
    <p:sldId id="305" r:id="rId16"/>
    <p:sldId id="311" r:id="rId17"/>
    <p:sldId id="312" r:id="rId18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B280"/>
    <a:srgbClr val="134E5E"/>
    <a:srgbClr val="005C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4967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3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74-4FBB-8267-A07818BB38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74-4FBB-8267-A07818BB381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74-4FBB-8267-A07818BB3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28544223"/>
        <c:axId val="1196036207"/>
      </c:barChart>
      <c:catAx>
        <c:axId val="1228544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it-IT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96036207"/>
        <c:crosses val="autoZero"/>
        <c:auto val="1"/>
        <c:lblAlgn val="ctr"/>
        <c:lblOffset val="100"/>
        <c:noMultiLvlLbl val="0"/>
      </c:catAx>
      <c:valAx>
        <c:axId val="1196036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it-IT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28544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it-IT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it-IT" noProof="0"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 rtlCol="0"/>
        <a:lstStyle/>
        <a:p>
          <a:pPr rtl="0"/>
          <a:endParaRPr lang="en-US"/>
        </a:p>
      </dgm:t>
    </dgm:pt>
    <dgm:pt modelId="{AACEAFD5-63CF-4AFC-B46F-BE086C5D447C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 rtlCol="0"/>
        <a:lstStyle/>
        <a:p>
          <a:pPr rtl="0"/>
          <a:r>
            <a:rPr lang="it-IT" noProof="0" dirty="0"/>
            <a:t>Titolo</a:t>
          </a:r>
        </a:p>
      </dgm:t>
    </dgm:pt>
    <dgm:pt modelId="{7A0BD8EC-BB4A-4912-A54E-6F39B681264E}" type="parTrans" cxnId="{AE101ABC-7EA3-4444-A576-8AB15A371C84}">
      <dgm:prSet/>
      <dgm:spPr/>
      <dgm:t>
        <a:bodyPr rtlCol="0"/>
        <a:lstStyle/>
        <a:p>
          <a:pPr rtl="0"/>
          <a:endParaRPr lang="it-IT" noProof="0" dirty="0"/>
        </a:p>
      </dgm:t>
    </dgm:pt>
    <dgm:pt modelId="{7A8D4B4D-06E9-4958-810D-A6226B6AC588}" type="sibTrans" cxnId="{AE101ABC-7EA3-4444-A576-8AB15A371C84}">
      <dgm:prSet/>
      <dgm:spPr/>
      <dgm:t>
        <a:bodyPr rtlCol="0"/>
        <a:lstStyle/>
        <a:p>
          <a:pPr rtl="0"/>
          <a:endParaRPr lang="it-IT" noProof="0" dirty="0"/>
        </a:p>
      </dgm:t>
    </dgm:pt>
    <dgm:pt modelId="{349299C9-846E-4827-813A-349CCCE20782}">
      <dgm:prSet phldrT="[Text]"/>
      <dgm:spPr/>
      <dgm:t>
        <a:bodyPr rtlCol="0"/>
        <a:lstStyle/>
        <a:p>
          <a:pPr rtl="0"/>
          <a:r>
            <a:rPr lang="it-IT" b="0" i="0" u="none" noProof="0" dirty="0"/>
            <a:t>Per avviare una presentazione, passa alla scheda Presentazione e seleziona Dall'inizio.</a:t>
          </a:r>
          <a:endParaRPr lang="it-IT" noProof="0" dirty="0"/>
        </a:p>
      </dgm:t>
    </dgm:pt>
    <dgm:pt modelId="{AEA27547-B9ED-4994-BD27-04EC297EF367}" type="parTrans" cxnId="{0EFA3039-6828-403C-9445-4359BA6645E6}">
      <dgm:prSet/>
      <dgm:spPr/>
      <dgm:t>
        <a:bodyPr rtlCol="0"/>
        <a:lstStyle/>
        <a:p>
          <a:pPr rtl="0"/>
          <a:endParaRPr lang="it-IT" noProof="0" dirty="0"/>
        </a:p>
      </dgm:t>
    </dgm:pt>
    <dgm:pt modelId="{9D819F52-ACA0-4B08-8256-DF6BD8FA3A0B}" type="sibTrans" cxnId="{0EFA3039-6828-403C-9445-4359BA6645E6}">
      <dgm:prSet/>
      <dgm:spPr/>
      <dgm:t>
        <a:bodyPr rtlCol="0"/>
        <a:lstStyle/>
        <a:p>
          <a:pPr rtl="0"/>
          <a:endParaRPr lang="it-IT" noProof="0" dirty="0"/>
        </a:p>
      </dgm:t>
    </dgm:pt>
    <dgm:pt modelId="{D07AD3FD-84FF-467E-9693-752776549C61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 rtlCol="0"/>
        <a:lstStyle/>
        <a:p>
          <a:pPr rtl="0"/>
          <a:r>
            <a:rPr lang="it-IT" noProof="0" dirty="0"/>
            <a:t>Titolo</a:t>
          </a:r>
        </a:p>
      </dgm:t>
    </dgm:pt>
    <dgm:pt modelId="{7B691773-F524-4FAD-A272-BDF0B0C4370A}" type="parTrans" cxnId="{55492768-9A5E-4F74-AC7C-959C5C24EFD3}">
      <dgm:prSet/>
      <dgm:spPr/>
      <dgm:t>
        <a:bodyPr rtlCol="0"/>
        <a:lstStyle/>
        <a:p>
          <a:pPr rtl="0"/>
          <a:endParaRPr lang="it-IT" noProof="0" dirty="0"/>
        </a:p>
      </dgm:t>
    </dgm:pt>
    <dgm:pt modelId="{A8C9B7A9-BC2A-4753-B7F0-F2E361D95520}" type="sibTrans" cxnId="{55492768-9A5E-4F74-AC7C-959C5C24EFD3}">
      <dgm:prSet/>
      <dgm:spPr/>
      <dgm:t>
        <a:bodyPr rtlCol="0"/>
        <a:lstStyle/>
        <a:p>
          <a:pPr rtl="0"/>
          <a:endParaRPr lang="it-IT" noProof="0" dirty="0"/>
        </a:p>
      </dgm:t>
    </dgm:pt>
    <dgm:pt modelId="{5D70EFF5-8B31-4A1F-AE44-51E4CF0013EB}">
      <dgm:prSet phldrT="[Text]"/>
      <dgm:spPr/>
      <dgm:t>
        <a:bodyPr rtlCol="0"/>
        <a:lstStyle/>
        <a:p>
          <a:pPr rtl="0"/>
          <a:r>
            <a:rPr lang="it-IT" b="0" i="0" u="none" noProof="0" dirty="0"/>
            <a:t>Per mostrare la visualizzazione Relatore, nella visualizzazione Presentazione, sulla barra di controllo in basso a sinistra, selezionare i tre puntini e poi Mostra visualizzazione Relatore. </a:t>
          </a:r>
          <a:endParaRPr lang="it-IT" noProof="0" dirty="0"/>
        </a:p>
      </dgm:t>
    </dgm:pt>
    <dgm:pt modelId="{96C720A0-FEEF-48D1-8DF6-ABA03C304822}" type="parTrans" cxnId="{E97FF64F-8020-497E-AE7D-2395DDA4560D}">
      <dgm:prSet/>
      <dgm:spPr/>
      <dgm:t>
        <a:bodyPr rtlCol="0"/>
        <a:lstStyle/>
        <a:p>
          <a:pPr rtl="0"/>
          <a:endParaRPr lang="it-IT" noProof="0" dirty="0"/>
        </a:p>
      </dgm:t>
    </dgm:pt>
    <dgm:pt modelId="{B6A59CDE-18AD-4553-B6C5-FF001A8E8510}" type="sibTrans" cxnId="{E97FF64F-8020-497E-AE7D-2395DDA4560D}">
      <dgm:prSet/>
      <dgm:spPr/>
      <dgm:t>
        <a:bodyPr rtlCol="0"/>
        <a:lstStyle/>
        <a:p>
          <a:pPr rtl="0"/>
          <a:endParaRPr lang="it-IT" noProof="0" dirty="0"/>
        </a:p>
      </dgm:t>
    </dgm:pt>
    <dgm:pt modelId="{D71FC021-6A65-44D1-95B9-0E6C89079866}">
      <dgm:prSet phldrT="[Text]"/>
      <dgm:spPr>
        <a:solidFill>
          <a:schemeClr val="accent5"/>
        </a:solidFill>
        <a:ln>
          <a:solidFill>
            <a:schemeClr val="accent5"/>
          </a:solidFill>
        </a:ln>
      </dgm:spPr>
      <dgm:t>
        <a:bodyPr rtlCol="0"/>
        <a:lstStyle/>
        <a:p>
          <a:pPr rtl="0"/>
          <a:r>
            <a:rPr lang="it-IT" noProof="0" dirty="0"/>
            <a:t>Titolo</a:t>
          </a:r>
        </a:p>
      </dgm:t>
    </dgm:pt>
    <dgm:pt modelId="{862AAE39-3AAD-40E3-BA20-90187BD73242}" type="parTrans" cxnId="{53239C96-427C-420B-95DC-546F3B30ED65}">
      <dgm:prSet/>
      <dgm:spPr/>
      <dgm:t>
        <a:bodyPr rtlCol="0"/>
        <a:lstStyle/>
        <a:p>
          <a:pPr rtl="0"/>
          <a:endParaRPr lang="it-IT" noProof="0" dirty="0"/>
        </a:p>
      </dgm:t>
    </dgm:pt>
    <dgm:pt modelId="{9B090D9D-470E-46E2-AABB-0368A52481AA}" type="sibTrans" cxnId="{53239C96-427C-420B-95DC-546F3B30ED65}">
      <dgm:prSet/>
      <dgm:spPr/>
      <dgm:t>
        <a:bodyPr rtlCol="0"/>
        <a:lstStyle/>
        <a:p>
          <a:pPr rtl="0"/>
          <a:endParaRPr lang="it-IT" noProof="0" dirty="0"/>
        </a:p>
      </dgm:t>
    </dgm:pt>
    <dgm:pt modelId="{4A6BB192-9983-4F48-BBC5-6E384EED7EC5}">
      <dgm:prSet phldrT="[Text]"/>
      <dgm:spPr/>
      <dgm:t>
        <a:bodyPr rtlCol="0"/>
        <a:lstStyle/>
        <a:p>
          <a:pPr rtl="0"/>
          <a:r>
            <a:rPr lang="it-IT" b="0" i="0" u="none" noProof="0" dirty="0"/>
            <a:t>Durante la presentazione, le note del relatore sono visibili nel monitor, ma non sono visibili al pubblico. </a:t>
          </a:r>
          <a:endParaRPr lang="it-IT" noProof="0" dirty="0"/>
        </a:p>
      </dgm:t>
    </dgm:pt>
    <dgm:pt modelId="{230A6E4A-6CED-4DC0-AEFE-6859FE07B658}" type="parTrans" cxnId="{E3115EEA-DE9C-4F06-B8B3-BEB263D5F2B1}">
      <dgm:prSet/>
      <dgm:spPr/>
      <dgm:t>
        <a:bodyPr rtlCol="0"/>
        <a:lstStyle/>
        <a:p>
          <a:pPr rtl="0"/>
          <a:endParaRPr lang="it-IT" noProof="0" dirty="0"/>
        </a:p>
      </dgm:t>
    </dgm:pt>
    <dgm:pt modelId="{0B568EC2-5D2A-4B00-8047-B7832F245B44}" type="sibTrans" cxnId="{E3115EEA-DE9C-4F06-B8B3-BEB263D5F2B1}">
      <dgm:prSet/>
      <dgm:spPr/>
      <dgm:t>
        <a:bodyPr rtlCol="0"/>
        <a:lstStyle/>
        <a:p>
          <a:pPr rtl="0"/>
          <a:endParaRPr lang="it-IT" noProof="0" dirty="0"/>
        </a:p>
      </dgm:t>
    </dgm:pt>
    <dgm:pt modelId="{5EDA317F-AB2E-47DE-BA46-16FA60C3C561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 rtlCol="0"/>
        <a:lstStyle/>
        <a:p>
          <a:pPr rtl="0"/>
          <a:r>
            <a:rPr lang="it-IT" noProof="0" dirty="0"/>
            <a:t>Titolo</a:t>
          </a:r>
        </a:p>
      </dgm:t>
    </dgm:pt>
    <dgm:pt modelId="{775EBB35-E8CF-4A14-B0A8-45A53D65E711}" type="parTrans" cxnId="{7B8F902E-4BA3-41AA-9991-54805A6B93DE}">
      <dgm:prSet/>
      <dgm:spPr/>
      <dgm:t>
        <a:bodyPr rtlCol="0"/>
        <a:lstStyle/>
        <a:p>
          <a:pPr rtl="0"/>
          <a:endParaRPr lang="it-IT" noProof="0" dirty="0"/>
        </a:p>
      </dgm:t>
    </dgm:pt>
    <dgm:pt modelId="{A75B061E-69EA-487C-8330-1430DA0F139D}" type="sibTrans" cxnId="{7B8F902E-4BA3-41AA-9991-54805A6B93DE}">
      <dgm:prSet/>
      <dgm:spPr/>
      <dgm:t>
        <a:bodyPr rtlCol="0"/>
        <a:lstStyle/>
        <a:p>
          <a:pPr rtl="0"/>
          <a:endParaRPr lang="it-IT" noProof="0" dirty="0"/>
        </a:p>
      </dgm:t>
    </dgm:pt>
    <dgm:pt modelId="{F757DBC8-3670-4122-937A-47DB91C0F3FE}">
      <dgm:prSet phldrT="[Text]"/>
      <dgm:spPr/>
      <dgm:t>
        <a:bodyPr rtlCol="0"/>
        <a:lstStyle/>
        <a:p>
          <a:pPr rtl="0"/>
          <a:r>
            <a:rPr lang="it-IT" b="0" i="0" u="none" noProof="0" dirty="0"/>
            <a:t>Il riquadro delle note è una casella che viene visualizzata sotto ogni diapositiva. Toccarla per aggiungere note. </a:t>
          </a:r>
          <a:endParaRPr lang="it-IT" noProof="0" dirty="0"/>
        </a:p>
      </dgm:t>
    </dgm:pt>
    <dgm:pt modelId="{8F483F27-8D97-48E5-9210-1B448F1CE277}" type="parTrans" cxnId="{8A3D4B73-3658-4A4C-9DFE-F59E22A79482}">
      <dgm:prSet/>
      <dgm:spPr/>
      <dgm:t>
        <a:bodyPr rtlCol="0"/>
        <a:lstStyle/>
        <a:p>
          <a:pPr rtl="0"/>
          <a:endParaRPr lang="it-IT" noProof="0" dirty="0"/>
        </a:p>
      </dgm:t>
    </dgm:pt>
    <dgm:pt modelId="{A46A41DD-2CA4-4800-8F85-546ABB24ED07}" type="sibTrans" cxnId="{8A3D4B73-3658-4A4C-9DFE-F59E22A79482}">
      <dgm:prSet/>
      <dgm:spPr/>
      <dgm:t>
        <a:bodyPr rtlCol="0"/>
        <a:lstStyle/>
        <a:p>
          <a:pPr rtl="0"/>
          <a:endParaRPr lang="it-IT" noProof="0" dirty="0"/>
        </a:p>
      </dgm:t>
    </dgm:pt>
    <dgm:pt modelId="{7B2FF309-5120-45E2-ACC8-F8FAA9DBDA55}">
      <dgm:prSet phldrT="[Text]"/>
      <dgm:spPr>
        <a:solidFill>
          <a:schemeClr val="accent4"/>
        </a:solidFill>
        <a:ln>
          <a:solidFill>
            <a:schemeClr val="accent4"/>
          </a:solidFill>
        </a:ln>
      </dgm:spPr>
      <dgm:t>
        <a:bodyPr rtlCol="0"/>
        <a:lstStyle/>
        <a:p>
          <a:pPr rtl="0"/>
          <a:r>
            <a:rPr lang="it-IT" noProof="0" dirty="0"/>
            <a:t>Titolo</a:t>
          </a:r>
        </a:p>
      </dgm:t>
    </dgm:pt>
    <dgm:pt modelId="{2CF5AF8A-5687-489A-9838-EDDBB760D421}" type="parTrans" cxnId="{D35DB9DA-961B-46CD-BB14-44CD766D8CB7}">
      <dgm:prSet/>
      <dgm:spPr/>
      <dgm:t>
        <a:bodyPr rtlCol="0"/>
        <a:lstStyle/>
        <a:p>
          <a:pPr rtl="0"/>
          <a:endParaRPr lang="it-IT" noProof="0" dirty="0"/>
        </a:p>
      </dgm:t>
    </dgm:pt>
    <dgm:pt modelId="{D5CAA101-B828-45D7-965B-F77CD6FBA109}" type="sibTrans" cxnId="{D35DB9DA-961B-46CD-BB14-44CD766D8CB7}">
      <dgm:prSet/>
      <dgm:spPr/>
      <dgm:t>
        <a:bodyPr rtlCol="0"/>
        <a:lstStyle/>
        <a:p>
          <a:pPr rtl="0"/>
          <a:endParaRPr lang="it-IT" noProof="0" dirty="0"/>
        </a:p>
      </dgm:t>
    </dgm:pt>
    <dgm:pt modelId="{EE155DB2-6788-4019-961C-F8B89C275CE8}">
      <dgm:prSet phldrT="[Text]"/>
      <dgm:spPr/>
      <dgm:t>
        <a:bodyPr rtlCol="0"/>
        <a:lstStyle/>
        <a:p>
          <a:pPr rtl="0"/>
          <a:r>
            <a:rPr lang="it-IT" b="0" i="0" u="none" noProof="0" dirty="0"/>
            <a:t>Se il riquadro delle note non è visibile o è interamente ridotto a icona, fare clic su Note sulla barra delle attività nella parte inferiore della finestra di PowerPoint. </a:t>
          </a:r>
          <a:endParaRPr lang="it-IT" noProof="0" dirty="0"/>
        </a:p>
      </dgm:t>
    </dgm:pt>
    <dgm:pt modelId="{8395B9D5-FF39-4045-8569-9C13F11FB1E5}" type="parTrans" cxnId="{E3D274C7-DB39-45B8-B18F-742495FE5026}">
      <dgm:prSet/>
      <dgm:spPr/>
      <dgm:t>
        <a:bodyPr rtlCol="0"/>
        <a:lstStyle/>
        <a:p>
          <a:pPr rtl="0"/>
          <a:endParaRPr lang="it-IT" noProof="0" dirty="0"/>
        </a:p>
      </dgm:t>
    </dgm:pt>
    <dgm:pt modelId="{F94C628D-62C1-4AF5-B102-2A2AA7FD22DE}" type="sibTrans" cxnId="{E3D274C7-DB39-45B8-B18F-742495FE5026}">
      <dgm:prSet/>
      <dgm:spPr/>
      <dgm:t>
        <a:bodyPr rtlCol="0"/>
        <a:lstStyle/>
        <a:p>
          <a:pPr rtl="0"/>
          <a:endParaRPr lang="it-IT" noProof="0" dirty="0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chemeClr val="accent2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chemeClr val="accent1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0B65942F-B336-42B6-A72B-DA6B6B07B79B}" type="pres">
      <dgm:prSet presAssocID="{9B090D9D-470E-46E2-AABB-0368A52481AA}" presName="space" presStyleCnt="0"/>
      <dgm:spPr/>
    </dgm:pt>
    <dgm:pt modelId="{1D5539F6-8B97-4801-8139-D49EE44FFF3E}" type="pres">
      <dgm:prSet presAssocID="{5EDA317F-AB2E-47DE-BA46-16FA60C3C561}" presName="composite" presStyleCnt="0"/>
      <dgm:spPr/>
    </dgm:pt>
    <dgm:pt modelId="{2377F551-4CF6-4656-B644-60A7FC1B0F64}" type="pres">
      <dgm:prSet presAssocID="{5EDA317F-AB2E-47DE-BA46-16FA60C3C561}" presName="L" presStyleLbl="solidFgAcc1" presStyleIdx="3" presStyleCnt="5">
        <dgm:presLayoutVars>
          <dgm:chMax val="0"/>
          <dgm:chPref val="0"/>
        </dgm:presLayoutVars>
      </dgm:prSet>
      <dgm:spPr>
        <a:ln>
          <a:solidFill>
            <a:schemeClr val="accent3"/>
          </a:solidFill>
        </a:ln>
      </dgm:spPr>
    </dgm:pt>
    <dgm:pt modelId="{69ED255C-64AC-4764-BC2C-7679ECCC9FE9}" type="pres">
      <dgm:prSet presAssocID="{5EDA317F-AB2E-47DE-BA46-16FA60C3C561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1F1B09A6-DA7E-41D1-B8A6-E3B6E775E5C1}" type="pres">
      <dgm:prSet presAssocID="{5EDA317F-AB2E-47DE-BA46-16FA60C3C561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89DACDC6-8676-47A4-A430-164754F46172}" type="pres">
      <dgm:prSet presAssocID="{5EDA317F-AB2E-47DE-BA46-16FA60C3C561}" presName="EmptyPlaceHolder" presStyleCnt="0"/>
      <dgm:spPr/>
    </dgm:pt>
    <dgm:pt modelId="{38A6C30B-D5BF-4A1A-A273-D265DC00F2EC}" type="pres">
      <dgm:prSet presAssocID="{A75B061E-69EA-487C-8330-1430DA0F139D}" presName="space" presStyleCnt="0"/>
      <dgm:spPr/>
    </dgm:pt>
    <dgm:pt modelId="{761684DA-3DB5-4618-9A30-6E2731CDFCA3}" type="pres">
      <dgm:prSet presAssocID="{7B2FF309-5120-45E2-ACC8-F8FAA9DBDA55}" presName="composite" presStyleCnt="0"/>
      <dgm:spPr/>
    </dgm:pt>
    <dgm:pt modelId="{E2C584B7-5B6E-4F6E-A7B8-E679FEF7BC4D}" type="pres">
      <dgm:prSet presAssocID="{7B2FF309-5120-45E2-ACC8-F8FAA9DBDA55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4"/>
          </a:solidFill>
        </a:ln>
      </dgm:spPr>
    </dgm:pt>
    <dgm:pt modelId="{B89F8758-DA9D-4018-859A-710084D7ABF3}" type="pres">
      <dgm:prSet presAssocID="{7B2FF309-5120-45E2-ACC8-F8FAA9DBDA55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B73D2BBA-574C-491E-A31C-8B6EA5CC871A}" type="pres">
      <dgm:prSet presAssocID="{7B2FF309-5120-45E2-ACC8-F8FAA9DBDA55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DC9D8E0A-674F-4E74-BF10-5C0EF64E638E}" type="pres">
      <dgm:prSet presAssocID="{7B2FF309-5120-45E2-ACC8-F8FAA9DBDA55}" presName="EmptyPlaceHolder" presStyleCnt="0"/>
      <dgm:spPr/>
    </dgm:pt>
  </dgm:ptLst>
  <dgm:cxnLst>
    <dgm:cxn modelId="{A903DE1B-AC8A-4C77-850B-32A9F4D87BCB}" type="presOf" srcId="{5EDA317F-AB2E-47DE-BA46-16FA60C3C561}" destId="{69ED255C-64AC-4764-BC2C-7679ECCC9FE9}" srcOrd="0" destOrd="0" presId="urn:microsoft.com/office/officeart/2016/7/layout/AccentHomeChevronProcess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7B8F902E-4BA3-41AA-9991-54805A6B93DE}" srcId="{55C0B14E-AEA6-48D3-A387-ED4A3A3BF840}" destId="{5EDA317F-AB2E-47DE-BA46-16FA60C3C561}" srcOrd="3" destOrd="0" parTransId="{775EBB35-E8CF-4A14-B0A8-45A53D65E711}" sibTransId="{A75B061E-69EA-487C-8330-1430DA0F139D}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F5A7A062-FA53-4976-B49E-235CE658F38A}" type="presOf" srcId="{EE155DB2-6788-4019-961C-F8B89C275CE8}" destId="{B73D2BBA-574C-491E-A31C-8B6EA5CC871A}" srcOrd="0" destOrd="0" presId="urn:microsoft.com/office/officeart/2016/7/layout/AccentHomeChevronProcess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8A3D4B73-3658-4A4C-9DFE-F59E22A79482}" srcId="{5EDA317F-AB2E-47DE-BA46-16FA60C3C561}" destId="{F757DBC8-3670-4122-937A-47DB91C0F3FE}" srcOrd="0" destOrd="0" parTransId="{8F483F27-8D97-48E5-9210-1B448F1CE277}" sibTransId="{A46A41DD-2CA4-4800-8F85-546ABB24ED07}"/>
    <dgm:cxn modelId="{00A52954-B4C4-4ECD-B0D0-AE5EF5CDC4E1}" type="presOf" srcId="{7B2FF309-5120-45E2-ACC8-F8FAA9DBDA55}" destId="{B89F8758-DA9D-4018-859A-710084D7ABF3}" srcOrd="0" destOrd="0" presId="urn:microsoft.com/office/officeart/2016/7/layout/AccentHomeChevronProcess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D8B51958-63B3-49F6-A150-9B1A638B15CE}" type="presOf" srcId="{F757DBC8-3670-4122-937A-47DB91C0F3FE}" destId="{1F1B09A6-DA7E-41D1-B8A6-E3B6E775E5C1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E3D274C7-DB39-45B8-B18F-742495FE5026}" srcId="{7B2FF309-5120-45E2-ACC8-F8FAA9DBDA55}" destId="{EE155DB2-6788-4019-961C-F8B89C275CE8}" srcOrd="0" destOrd="0" parTransId="{8395B9D5-FF39-4045-8569-9C13F11FB1E5}" sibTransId="{F94C628D-62C1-4AF5-B102-2A2AA7FD22DE}"/>
    <dgm:cxn modelId="{D35DB9DA-961B-46CD-BB14-44CD766D8CB7}" srcId="{55C0B14E-AEA6-48D3-A387-ED4A3A3BF840}" destId="{7B2FF309-5120-45E2-ACC8-F8FAA9DBDA55}" srcOrd="4" destOrd="0" parTransId="{2CF5AF8A-5687-489A-9838-EDDBB760D421}" sibTransId="{D5CAA101-B828-45D7-965B-F77CD6FBA109}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505D5263-214F-48F5-9678-AA87C7C04F54}" type="presParOf" srcId="{594BF422-752C-42F3-A230-3D0E6AE9A886}" destId="{0B65942F-B336-42B6-A72B-DA6B6B07B79B}" srcOrd="5" destOrd="0" presId="urn:microsoft.com/office/officeart/2016/7/layout/AccentHomeChevronProcess"/>
    <dgm:cxn modelId="{F0861DFD-F2E8-400C-9B5C-4AA4849B2BE4}" type="presParOf" srcId="{594BF422-752C-42F3-A230-3D0E6AE9A886}" destId="{1D5539F6-8B97-4801-8139-D49EE44FFF3E}" srcOrd="6" destOrd="0" presId="urn:microsoft.com/office/officeart/2016/7/layout/AccentHomeChevronProcess"/>
    <dgm:cxn modelId="{D22CB840-CF4F-404F-97C0-0629311A5E51}" type="presParOf" srcId="{1D5539F6-8B97-4801-8139-D49EE44FFF3E}" destId="{2377F551-4CF6-4656-B644-60A7FC1B0F64}" srcOrd="0" destOrd="0" presId="urn:microsoft.com/office/officeart/2016/7/layout/AccentHomeChevronProcess"/>
    <dgm:cxn modelId="{6FFE5C0B-250C-4EEB-9BDD-E47B6B414225}" type="presParOf" srcId="{1D5539F6-8B97-4801-8139-D49EE44FFF3E}" destId="{69ED255C-64AC-4764-BC2C-7679ECCC9FE9}" srcOrd="1" destOrd="0" presId="urn:microsoft.com/office/officeart/2016/7/layout/AccentHomeChevronProcess"/>
    <dgm:cxn modelId="{EB2B0AEE-0679-4C51-B5D9-13C0989C2DC6}" type="presParOf" srcId="{1D5539F6-8B97-4801-8139-D49EE44FFF3E}" destId="{1F1B09A6-DA7E-41D1-B8A6-E3B6E775E5C1}" srcOrd="2" destOrd="0" presId="urn:microsoft.com/office/officeart/2016/7/layout/AccentHomeChevronProcess"/>
    <dgm:cxn modelId="{21A6189F-60BA-4472-B858-99323388D0B0}" type="presParOf" srcId="{1D5539F6-8B97-4801-8139-D49EE44FFF3E}" destId="{89DACDC6-8676-47A4-A430-164754F46172}" srcOrd="3" destOrd="0" presId="urn:microsoft.com/office/officeart/2016/7/layout/AccentHomeChevronProcess"/>
    <dgm:cxn modelId="{7D7FFE7B-0A37-4D36-9728-C99051BA3C40}" type="presParOf" srcId="{594BF422-752C-42F3-A230-3D0E6AE9A886}" destId="{38A6C30B-D5BF-4A1A-A273-D265DC00F2EC}" srcOrd="7" destOrd="0" presId="urn:microsoft.com/office/officeart/2016/7/layout/AccentHomeChevronProcess"/>
    <dgm:cxn modelId="{626D4800-17BB-462C-BE7D-935B963B6EC7}" type="presParOf" srcId="{594BF422-752C-42F3-A230-3D0E6AE9A886}" destId="{761684DA-3DB5-4618-9A30-6E2731CDFCA3}" srcOrd="8" destOrd="0" presId="urn:microsoft.com/office/officeart/2016/7/layout/AccentHomeChevronProcess"/>
    <dgm:cxn modelId="{2B2ED8B7-5577-4410-8D8A-61A1D71B9F15}" type="presParOf" srcId="{761684DA-3DB5-4618-9A30-6E2731CDFCA3}" destId="{E2C584B7-5B6E-4F6E-A7B8-E679FEF7BC4D}" srcOrd="0" destOrd="0" presId="urn:microsoft.com/office/officeart/2016/7/layout/AccentHomeChevronProcess"/>
    <dgm:cxn modelId="{CFB7BBCC-4189-422A-9163-265E17C16D21}" type="presParOf" srcId="{761684DA-3DB5-4618-9A30-6E2731CDFCA3}" destId="{B89F8758-DA9D-4018-859A-710084D7ABF3}" srcOrd="1" destOrd="0" presId="urn:microsoft.com/office/officeart/2016/7/layout/AccentHomeChevronProcess"/>
    <dgm:cxn modelId="{72C8C8DD-71B0-4E2B-BE4F-7AF4AF3DD218}" type="presParOf" srcId="{761684DA-3DB5-4618-9A30-6E2731CDFCA3}" destId="{B73D2BBA-574C-491E-A31C-8B6EA5CC871A}" srcOrd="2" destOrd="0" presId="urn:microsoft.com/office/officeart/2016/7/layout/AccentHomeChevronProcess"/>
    <dgm:cxn modelId="{34912DD7-C0FC-4C18-ABAB-DA8DF69C4254}" type="presParOf" srcId="{761684DA-3DB5-4618-9A30-6E2731CDFCA3}" destId="{DC9D8E0A-674F-4E74-BF10-5C0EF64E638E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909957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1934" y="2872740"/>
          <a:ext cx="2062943" cy="662940"/>
        </a:xfrm>
        <a:prstGeom prst="homePlate">
          <a:avLst>
            <a:gd name="adj" fmla="val 25000"/>
          </a:avLst>
        </a:prstGeom>
        <a:solidFill>
          <a:schemeClr val="accent2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noProof="0" dirty="0"/>
            <a:t>Titolo</a:t>
          </a:r>
        </a:p>
      </dsp:txBody>
      <dsp:txXfrm>
        <a:off x="1934" y="2872740"/>
        <a:ext cx="1980076" cy="662940"/>
      </dsp:txXfrm>
    </dsp:sp>
    <dsp:sp modelId="{810D7AA7-A541-4507-BE7F-36CCF210089F}">
      <dsp:nvSpPr>
        <dsp:cNvPr id="0" name=""/>
        <dsp:cNvSpPr/>
      </dsp:nvSpPr>
      <dsp:spPr>
        <a:xfrm>
          <a:off x="166970" y="982941"/>
          <a:ext cx="1675110" cy="1790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0" i="0" u="none" kern="1200" noProof="0" dirty="0"/>
            <a:t>Per avviare una presentazione, passa alla scheda Presentazione e seleziona Dall'inizio.</a:t>
          </a:r>
          <a:endParaRPr lang="it-IT" sz="1100" kern="1200" noProof="0" dirty="0"/>
        </a:p>
      </dsp:txBody>
      <dsp:txXfrm>
        <a:off x="166970" y="982941"/>
        <a:ext cx="1675110" cy="1790777"/>
      </dsp:txXfrm>
    </dsp:sp>
    <dsp:sp modelId="{E41E7729-FD3F-426D-804C-45BD60BD762D}">
      <dsp:nvSpPr>
        <dsp:cNvPr id="0" name=""/>
        <dsp:cNvSpPr/>
      </dsp:nvSpPr>
      <dsp:spPr>
        <a:xfrm rot="5400000">
          <a:off x="1049839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1961731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noProof="0" dirty="0"/>
            <a:t>Titolo</a:t>
          </a:r>
        </a:p>
      </dsp:txBody>
      <dsp:txXfrm>
        <a:off x="2127466" y="2872740"/>
        <a:ext cx="1731473" cy="662940"/>
      </dsp:txXfrm>
    </dsp:sp>
    <dsp:sp modelId="{5E07F9E4-149C-4A89-848F-4ABDD305F0C5}">
      <dsp:nvSpPr>
        <dsp:cNvPr id="0" name=""/>
        <dsp:cNvSpPr/>
      </dsp:nvSpPr>
      <dsp:spPr>
        <a:xfrm>
          <a:off x="2126766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0" i="0" u="none" kern="1200" noProof="0" dirty="0"/>
            <a:t>Per mostrare la visualizzazione Relatore, nella visualizzazione Presentazione, sulla barra di controllo in basso a sinistra, selezionare i tre puntini e poi Mostra visualizzazione Relatore. </a:t>
          </a:r>
          <a:endParaRPr lang="it-IT" sz="1100" kern="1200" noProof="0" dirty="0"/>
        </a:p>
      </dsp:txBody>
      <dsp:txXfrm>
        <a:off x="2126766" y="982941"/>
        <a:ext cx="1675110" cy="1414310"/>
      </dsp:txXfrm>
    </dsp:sp>
    <dsp:sp modelId="{473F2067-7126-4D56-A328-5A8CFD3D8D52}">
      <dsp:nvSpPr>
        <dsp:cNvPr id="0" name=""/>
        <dsp:cNvSpPr/>
      </dsp:nvSpPr>
      <dsp:spPr>
        <a:xfrm rot="5400000">
          <a:off x="3009635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3921528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5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noProof="0" dirty="0"/>
            <a:t>Titolo</a:t>
          </a:r>
        </a:p>
      </dsp:txBody>
      <dsp:txXfrm>
        <a:off x="4087263" y="2872740"/>
        <a:ext cx="1731473" cy="662940"/>
      </dsp:txXfrm>
    </dsp:sp>
    <dsp:sp modelId="{FD7B29F2-0D66-4B4B-BC8A-82DA23575305}">
      <dsp:nvSpPr>
        <dsp:cNvPr id="0" name=""/>
        <dsp:cNvSpPr/>
      </dsp:nvSpPr>
      <dsp:spPr>
        <a:xfrm>
          <a:off x="4086563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0" i="0" u="none" kern="1200" noProof="0" dirty="0"/>
            <a:t>Durante la presentazione, le note del relatore sono visibili nel monitor, ma non sono visibili al pubblico. </a:t>
          </a:r>
          <a:endParaRPr lang="it-IT" sz="1100" kern="1200" noProof="0" dirty="0"/>
        </a:p>
      </dsp:txBody>
      <dsp:txXfrm>
        <a:off x="4086563" y="982941"/>
        <a:ext cx="1675110" cy="1414310"/>
      </dsp:txXfrm>
    </dsp:sp>
    <dsp:sp modelId="{2377F551-4CF6-4656-B644-60A7FC1B0F64}">
      <dsp:nvSpPr>
        <dsp:cNvPr id="0" name=""/>
        <dsp:cNvSpPr/>
      </dsp:nvSpPr>
      <dsp:spPr>
        <a:xfrm rot="5400000">
          <a:off x="4969432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D255C-64AC-4764-BC2C-7679ECCC9FE9}">
      <dsp:nvSpPr>
        <dsp:cNvPr id="0" name=""/>
        <dsp:cNvSpPr/>
      </dsp:nvSpPr>
      <dsp:spPr>
        <a:xfrm>
          <a:off x="5881324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3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noProof="0" dirty="0"/>
            <a:t>Titolo</a:t>
          </a:r>
        </a:p>
      </dsp:txBody>
      <dsp:txXfrm>
        <a:off x="6047059" y="2872740"/>
        <a:ext cx="1731473" cy="662940"/>
      </dsp:txXfrm>
    </dsp:sp>
    <dsp:sp modelId="{1F1B09A6-DA7E-41D1-B8A6-E3B6E775E5C1}">
      <dsp:nvSpPr>
        <dsp:cNvPr id="0" name=""/>
        <dsp:cNvSpPr/>
      </dsp:nvSpPr>
      <dsp:spPr>
        <a:xfrm>
          <a:off x="6046360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0" i="0" u="none" kern="1200" noProof="0" dirty="0"/>
            <a:t>Il riquadro delle note è una casella che viene visualizzata sotto ogni diapositiva. Toccarla per aggiungere note. </a:t>
          </a:r>
          <a:endParaRPr lang="it-IT" sz="1100" kern="1200" noProof="0" dirty="0"/>
        </a:p>
      </dsp:txBody>
      <dsp:txXfrm>
        <a:off x="6046360" y="982941"/>
        <a:ext cx="1675110" cy="1414310"/>
      </dsp:txXfrm>
    </dsp:sp>
    <dsp:sp modelId="{E2C584B7-5B6E-4F6E-A7B8-E679FEF7BC4D}">
      <dsp:nvSpPr>
        <dsp:cNvPr id="0" name=""/>
        <dsp:cNvSpPr/>
      </dsp:nvSpPr>
      <dsp:spPr>
        <a:xfrm rot="5400000">
          <a:off x="6929229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F8758-DA9D-4018-859A-710084D7ABF3}">
      <dsp:nvSpPr>
        <dsp:cNvPr id="0" name=""/>
        <dsp:cNvSpPr/>
      </dsp:nvSpPr>
      <dsp:spPr>
        <a:xfrm>
          <a:off x="7841121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 noProof="0" dirty="0"/>
            <a:t>Titolo</a:t>
          </a:r>
        </a:p>
      </dsp:txBody>
      <dsp:txXfrm>
        <a:off x="8006856" y="2872740"/>
        <a:ext cx="1731473" cy="662940"/>
      </dsp:txXfrm>
    </dsp:sp>
    <dsp:sp modelId="{B73D2BBA-574C-491E-A31C-8B6EA5CC871A}">
      <dsp:nvSpPr>
        <dsp:cNvPr id="0" name=""/>
        <dsp:cNvSpPr/>
      </dsp:nvSpPr>
      <dsp:spPr>
        <a:xfrm>
          <a:off x="8006156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b="0" i="0" u="none" kern="1200" noProof="0" dirty="0"/>
            <a:t>Se il riquadro delle note non è visibile o è interamente ridotto a icona, fare clic su Note sulla barra delle attività nella parte inferiore della finestra di PowerPoint. </a:t>
          </a:r>
          <a:endParaRPr lang="it-IT" sz="1100" kern="1200" noProof="0" dirty="0"/>
        </a:p>
      </dsp:txBody>
      <dsp:txXfrm>
        <a:off x="8006156" y="982941"/>
        <a:ext cx="1675110" cy="1414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Processo con frecce colorate e intestazioni"/>
  <dgm:desc val="Utilizzabile per mostrare una progressione, una sequenza temporale, i passaggi sequenziali in un'attività, processo o flusso di lavoro, oppure per evidenziare un movimento o direzione. Il testo di Livello 1 appare all'interno di una forma freccia, tranne che per la prima forma, che appare in una forma che rappresenta una casa, mentre il testo di Livello 2 è visualizzato al di sopra delle forme a rettangolo invisibili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CDE217D1-FCD1-4007-9E5F-165E20012D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88AB1B1-0B22-4611-8FEA-13D8012869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DD7B2-2DB1-4292-9CED-B6D9BDCC5040}" type="datetime1">
              <a:rPr lang="it-IT" smtClean="0"/>
              <a:t>27/12/2020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6A354F2-2D6C-47B9-96FB-4B76E1E4C7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25C8CA-3B88-4039-8D2A-86C4329D5A7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447C0-1402-408B-9B31-FEBD74125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30752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6F714F-066B-41A5-A6BD-50516EB8C346}" type="datetime1">
              <a:rPr lang="it-IT" smtClean="0"/>
              <a:pPr/>
              <a:t>27/12/2020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4582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05675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4768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66617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06423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7415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9466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0225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8295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7206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448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46978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3382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0096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a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6" name="Elemento gra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a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6" name="Elemento gra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5" name="Segnaposto testo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7" name="Segnaposto contenuto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0" name="Segnaposto immagine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1" name="Segnaposto immagine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egnaposto immagine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2" name="Segnaposto immagine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1" name="Segnaposto immagine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0" name="Segnaposto immagine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8" name="Elemento grafico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0" name="Elemento grafico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2" name="Elemento grafico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 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emento grafico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21" name="Elemento grafico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23" name="Elemento grafico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lo tito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egnaposto immagine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1" name="Elemento grafico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3" name="Elemento grafico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7" name="Elemento grafico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lemento gra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9" name="Elemento gra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Intestazione sezion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Elemento grafico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5" name="Elemento grafico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6" name="Elemento grafico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7" name="Elemento grafico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1" name="Elemento grafico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3" name="Elemento grafico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olo e contenut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9" name="Elemento grafico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1" name="Elemento grafico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emento grafico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2" name="Elemento grafico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71B280"/>
            </a:gs>
            <a:gs pos="0">
              <a:srgbClr val="134E5E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1166" y="0"/>
            <a:ext cx="6272784" cy="2843784"/>
          </a:xfrm>
        </p:spPr>
        <p:txBody>
          <a:bodyPr rtlCol="0"/>
          <a:lstStyle/>
          <a:p>
            <a:pPr rtl="0"/>
            <a:r>
              <a:rPr lang="it-IT" sz="5400" spc="400" dirty="0">
                <a:solidFill>
                  <a:schemeClr val="bg1"/>
                </a:solidFill>
              </a:rPr>
              <a:t>Animal </a:t>
            </a:r>
            <a:r>
              <a:rPr lang="it-IT" sz="5400" spc="400" dirty="0" err="1">
                <a:solidFill>
                  <a:schemeClr val="bg1"/>
                </a:solidFill>
              </a:rPr>
              <a:t>recognition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9595" y="5354964"/>
            <a:ext cx="5093208" cy="1197864"/>
          </a:xfrm>
        </p:spPr>
        <p:txBody>
          <a:bodyPr rtlCol="0">
            <a:normAutofit/>
          </a:bodyPr>
          <a:lstStyle/>
          <a:p>
            <a:pPr rtl="0"/>
            <a:r>
              <a:rPr lang="it-IT" sz="1600" dirty="0"/>
              <a:t>Federico Luzzi - 816753</a:t>
            </a:r>
          </a:p>
          <a:p>
            <a:pPr rtl="0"/>
            <a:r>
              <a:rPr lang="it-IT" sz="1600" dirty="0"/>
              <a:t>Federico De Servi - 812166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5FC4366D-C062-49B6-9BC7-E073BE906A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7112551" y="1838131"/>
            <a:ext cx="1723539" cy="2096993"/>
          </a:xfrm>
          <a:prstGeom prst="rect">
            <a:avLst/>
          </a:prstGeom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ACA83865-E63C-4A02-8E0B-E531F5785E6A}"/>
              </a:ext>
            </a:extLst>
          </p:cNvPr>
          <p:cNvSpPr txBox="1">
            <a:spLocks/>
          </p:cNvSpPr>
          <p:nvPr/>
        </p:nvSpPr>
        <p:spPr>
          <a:xfrm>
            <a:off x="1204402" y="416239"/>
            <a:ext cx="6272784" cy="2843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200" b="0" spc="400" dirty="0">
                <a:latin typeface="+mn-lt"/>
              </a:rPr>
              <a:t>Image-audio </a:t>
            </a:r>
            <a:r>
              <a:rPr lang="it-IT" sz="1200" b="0" spc="400" dirty="0" err="1">
                <a:latin typeface="+mn-lt"/>
              </a:rPr>
              <a:t>recogntion</a:t>
            </a:r>
            <a:r>
              <a:rPr lang="it-IT" sz="1200" b="0" spc="400" dirty="0">
                <a:latin typeface="+mn-lt"/>
              </a:rPr>
              <a:t> &amp; </a:t>
            </a:r>
            <a:r>
              <a:rPr lang="it-IT" sz="1200" b="0" spc="400" dirty="0" err="1">
                <a:latin typeface="+mn-lt"/>
              </a:rPr>
              <a:t>retrieval</a:t>
            </a:r>
            <a:r>
              <a:rPr lang="it-IT" sz="1200" b="0" spc="400" dirty="0">
                <a:latin typeface="+mn-lt"/>
              </a:rPr>
              <a:t> for pictures and sounds of </a:t>
            </a:r>
            <a:r>
              <a:rPr lang="it-IT" sz="1200" b="0" spc="400" dirty="0" err="1">
                <a:latin typeface="+mn-lt"/>
              </a:rPr>
              <a:t>animals</a:t>
            </a:r>
            <a:endParaRPr lang="it-IT" sz="1200" b="0" dirty="0">
              <a:latin typeface="+mn-lt"/>
            </a:endParaRP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B1DC0342-8300-4379-8308-CFA05015C96C}"/>
              </a:ext>
            </a:extLst>
          </p:cNvPr>
          <p:cNvSpPr txBox="1">
            <a:spLocks/>
          </p:cNvSpPr>
          <p:nvPr/>
        </p:nvSpPr>
        <p:spPr>
          <a:xfrm>
            <a:off x="6509595" y="416239"/>
            <a:ext cx="5093208" cy="1197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600" dirty="0"/>
              <a:t>DIGITAL SIGNAL &amp; IMAGE PROCESSING</a:t>
            </a:r>
          </a:p>
          <a:p>
            <a:r>
              <a:rPr lang="it-IT" sz="1600" dirty="0"/>
              <a:t>2020-2021</a:t>
            </a:r>
          </a:p>
          <a:p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485278-3D07-466F-8351-667A2EBE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dirty="0"/>
              <a:t>Sequenza temporale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55FF1C-3CBD-419A-9DE4-7A8AA63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b="1" cap="all" spc="100" smtClean="0">
                <a:solidFill>
                  <a:schemeClr val="accent2"/>
                </a:solidFill>
              </a:rPr>
              <a:pPr rtl="0">
                <a:spcAft>
                  <a:spcPts val="600"/>
                </a:spcAft>
              </a:pPr>
              <a:t>10</a:t>
            </a:fld>
            <a:endParaRPr lang="it-IT" b="1" cap="all" spc="100" dirty="0">
              <a:solidFill>
                <a:schemeClr val="accent2"/>
              </a:solidFill>
            </a:endParaRPr>
          </a:p>
        </p:txBody>
      </p:sp>
      <p:graphicFrame>
        <p:nvGraphicFramePr>
          <p:cNvPr id="14" name="Segnaposto contenuto 6" descr="elemento grafico SmartArt elemento grafico">
            <a:extLst>
              <a:ext uri="{FF2B5EF4-FFF2-40B4-BE49-F238E27FC236}">
                <a16:creationId xmlns:a16="http://schemas.microsoft.com/office/drawing/2014/main" id="{CEC6DA80-0404-4CED-A682-9D41A16B34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1595292"/>
              </p:ext>
            </p:extLst>
          </p:nvPr>
        </p:nvGraphicFramePr>
        <p:xfrm>
          <a:off x="1447800" y="1325880"/>
          <a:ext cx="99060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59288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/>
              <a:t>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1681163"/>
            <a:ext cx="4549775" cy="823912"/>
          </a:xfrm>
        </p:spPr>
        <p:txBody>
          <a:bodyPr rtlCol="0"/>
          <a:lstStyle/>
          <a:p>
            <a:pPr rtl="0"/>
            <a:r>
              <a:rPr lang="it-IT"/>
              <a:t>Sottotitolo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800" y="2505075"/>
            <a:ext cx="4549775" cy="3684588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it-IT" sz="2000" dirty="0"/>
              <a:t>Aggiungere testo, immagini, disegni e video. </a:t>
            </a:r>
          </a:p>
          <a:p>
            <a:pPr rtl="0">
              <a:lnSpc>
                <a:spcPct val="100000"/>
              </a:lnSpc>
            </a:pPr>
            <a:r>
              <a:rPr lang="it-IT" sz="2000" dirty="0"/>
              <a:t>Aggiungere transizioni, animazioni e movimento. </a:t>
            </a:r>
          </a:p>
          <a:p>
            <a:pPr rtl="0">
              <a:lnSpc>
                <a:spcPct val="100000"/>
              </a:lnSpc>
            </a:pPr>
            <a:r>
              <a:rPr lang="it-IT" sz="2000" dirty="0"/>
              <a:t>Salva in OneDrive per accedere alle presentazioni dal computer, dal tablet o dal telefono. 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3206" y="1681163"/>
            <a:ext cx="4572182" cy="823912"/>
          </a:xfrm>
        </p:spPr>
        <p:txBody>
          <a:bodyPr rtlCol="0"/>
          <a:lstStyle/>
          <a:p>
            <a:pPr rtl="0"/>
            <a:r>
              <a:rPr lang="it-IT"/>
              <a:t>Sottotitolo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3206" y="2505075"/>
            <a:ext cx="4572182" cy="3684588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it-IT" sz="2000"/>
              <a:t>Aprire il riquadro Idee per progetti per applicare trasformazioni immediate alle diapositive. </a:t>
            </a:r>
          </a:p>
          <a:p>
            <a:pPr rtl="0">
              <a:lnSpc>
                <a:spcPct val="100000"/>
              </a:lnSpc>
            </a:pPr>
            <a:r>
              <a:rPr lang="it-IT" sz="2000"/>
              <a:t>Quando avremo idee per i progetti, le mostreremo lì. </a:t>
            </a:r>
          </a:p>
        </p:txBody>
      </p:sp>
    </p:spTree>
    <p:extLst>
      <p:ext uri="{BB962C8B-B14F-4D97-AF65-F5344CB8AC3E}">
        <p14:creationId xmlns:p14="http://schemas.microsoft.com/office/powerpoint/2010/main" val="3124766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/>
              <a:t>Titolo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1681163"/>
            <a:ext cx="2834640" cy="823912"/>
          </a:xfrm>
        </p:spPr>
        <p:txBody>
          <a:bodyPr rtlCol="0">
            <a:normAutofit/>
          </a:bodyPr>
          <a:lstStyle/>
          <a:p>
            <a:pPr rtl="0"/>
            <a:r>
              <a:rPr lang="it-IT"/>
              <a:t>Sottotitolo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800" y="2505075"/>
            <a:ext cx="2834640" cy="3808176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it-IT" sz="1800"/>
              <a:t>Aggiungere testo, immagini, disegni e video. </a:t>
            </a:r>
          </a:p>
          <a:p>
            <a:pPr rtl="0">
              <a:lnSpc>
                <a:spcPct val="100000"/>
              </a:lnSpc>
            </a:pPr>
            <a:r>
              <a:rPr lang="it-IT" sz="1800"/>
              <a:t>Aggiungere transizioni, animazioni e movimento. </a:t>
            </a:r>
          </a:p>
          <a:p>
            <a:pPr rtl="0">
              <a:lnSpc>
                <a:spcPct val="100000"/>
              </a:lnSpc>
            </a:pPr>
            <a:r>
              <a:rPr lang="it-IT" sz="1800"/>
              <a:t>Salva in OneDrive per accedere alle presentazioni dal computer, dal tablet o dal telefono. 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7335" y="1681163"/>
            <a:ext cx="2834640" cy="823912"/>
          </a:xfrm>
        </p:spPr>
        <p:txBody>
          <a:bodyPr rtlCol="0">
            <a:normAutofit/>
          </a:bodyPr>
          <a:lstStyle/>
          <a:p>
            <a:pPr rtl="0"/>
            <a:r>
              <a:rPr lang="it-IT"/>
              <a:t>Sottotitolo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7335" y="2505075"/>
            <a:ext cx="2834640" cy="3808176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it-IT" sz="1800"/>
              <a:t>Aprire il riquadro Idee per progetti per applicare trasformazioni immediate alle diapositive. </a:t>
            </a:r>
          </a:p>
          <a:p>
            <a:pPr rtl="0">
              <a:lnSpc>
                <a:spcPct val="100000"/>
              </a:lnSpc>
            </a:pPr>
            <a:r>
              <a:rPr lang="it-IT" sz="1800"/>
              <a:t>Quando avremo idee per i progetti, le mostreremo lì. </a:t>
            </a:r>
          </a:p>
        </p:txBody>
      </p:sp>
      <p:sp>
        <p:nvSpPr>
          <p:cNvPr id="11" name="Segnaposto testo 4">
            <a:extLst>
              <a:ext uri="{FF2B5EF4-FFF2-40B4-BE49-F238E27FC236}">
                <a16:creationId xmlns:a16="http://schemas.microsoft.com/office/drawing/2014/main" id="{CE6B5B72-43F9-4438-A504-FD3C083AB96D}"/>
              </a:ext>
            </a:extLst>
          </p:cNvPr>
          <p:cNvSpPr txBox="1">
            <a:spLocks/>
          </p:cNvSpPr>
          <p:nvPr/>
        </p:nvSpPr>
        <p:spPr>
          <a:xfrm>
            <a:off x="8526870" y="1681163"/>
            <a:ext cx="283464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it-IT"/>
              <a:t>Sottotitolo</a:t>
            </a:r>
          </a:p>
        </p:txBody>
      </p:sp>
      <p:sp>
        <p:nvSpPr>
          <p:cNvPr id="13" name="Segnaposto contenuto 5">
            <a:extLst>
              <a:ext uri="{FF2B5EF4-FFF2-40B4-BE49-F238E27FC236}">
                <a16:creationId xmlns:a16="http://schemas.microsoft.com/office/drawing/2014/main" id="{DE486408-F529-4D60-A080-911A0851FE1B}"/>
              </a:ext>
            </a:extLst>
          </p:cNvPr>
          <p:cNvSpPr txBox="1">
            <a:spLocks/>
          </p:cNvSpPr>
          <p:nvPr/>
        </p:nvSpPr>
        <p:spPr>
          <a:xfrm>
            <a:off x="8526870" y="2505075"/>
            <a:ext cx="2834640" cy="3808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100000"/>
              </a:lnSpc>
            </a:pPr>
            <a:r>
              <a:rPr lang="it-IT" sz="1800"/>
              <a:t>Questo tema di PowerPoint usa un set di colori, tipi di carattere ed effetti unici per creare l'aspetto generale delle diapositive. </a:t>
            </a:r>
          </a:p>
          <a:p>
            <a:pPr rtl="0">
              <a:lnSpc>
                <a:spcPct val="100000"/>
              </a:lnSpc>
            </a:pPr>
            <a:r>
              <a:rPr lang="it-IT" sz="1800"/>
              <a:t>PowerPoint offre tantissimi temi che consentono di dare alla presentazione la giusta personalità. </a:t>
            </a:r>
          </a:p>
        </p:txBody>
      </p:sp>
    </p:spTree>
    <p:extLst>
      <p:ext uri="{BB962C8B-B14F-4D97-AF65-F5344CB8AC3E}">
        <p14:creationId xmlns:p14="http://schemas.microsoft.com/office/powerpoint/2010/main" val="1403455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9FB28F-C9D7-439B-B863-44B4E851A0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t-IT"/>
              <a:t>Riepilogo</a:t>
            </a:r>
          </a:p>
        </p:txBody>
      </p:sp>
      <p:sp>
        <p:nvSpPr>
          <p:cNvPr id="8" name="Sottotitolo 7">
            <a:extLst>
              <a:ext uri="{FF2B5EF4-FFF2-40B4-BE49-F238E27FC236}">
                <a16:creationId xmlns:a16="http://schemas.microsoft.com/office/drawing/2014/main" id="{50061247-EA4F-4DFA-AFCE-648487762C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t-IT"/>
              <a:t>Con PowerPoint puoi creare presentazioni e condividere il lavoro con altre persone, ovunque si trovino. Digitare qui il testo desiderato per iniziare. È anche possibile aggiungere immagini, disegni e video in questo modello. Salva in OneDrive e accedi alle presentazioni dal computer, dal tablet o dal telefono. </a:t>
            </a:r>
          </a:p>
        </p:txBody>
      </p:sp>
      <p:pic>
        <p:nvPicPr>
          <p:cNvPr id="22" name="Segnaposto immagine 21" descr="montagne sotto un cielo prossimo all’alba">
            <a:extLst>
              <a:ext uri="{FF2B5EF4-FFF2-40B4-BE49-F238E27FC236}">
                <a16:creationId xmlns:a16="http://schemas.microsoft.com/office/drawing/2014/main" id="{D8AC51EB-1C22-4303-8354-FC97950C7D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63" b="63"/>
          <a:stretch/>
        </p:blipFill>
        <p:spPr/>
      </p:pic>
      <p:pic>
        <p:nvPicPr>
          <p:cNvPr id="18" name="Segnaposto immagine 17" descr="montagne al tramonto">
            <a:extLst>
              <a:ext uri="{FF2B5EF4-FFF2-40B4-BE49-F238E27FC236}">
                <a16:creationId xmlns:a16="http://schemas.microsoft.com/office/drawing/2014/main" id="{B503D699-E643-4969-9463-5C6331D0C8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177" b="177"/>
          <a:stretch/>
        </p:blipFill>
        <p:spPr/>
      </p:pic>
      <p:pic>
        <p:nvPicPr>
          <p:cNvPr id="20" name="Segnaposto immagine 19" descr="montagne al tramonto">
            <a:extLst>
              <a:ext uri="{FF2B5EF4-FFF2-40B4-BE49-F238E27FC236}">
                <a16:creationId xmlns:a16="http://schemas.microsoft.com/office/drawing/2014/main" id="{B8714555-7486-4DD7-A96C-52C2764835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t="209" b="209"/>
          <a:stretch/>
        </p:blipFill>
        <p:spPr/>
      </p:pic>
      <p:sp>
        <p:nvSpPr>
          <p:cNvPr id="23" name="Segnaposto piè di pagina 22">
            <a:extLst>
              <a:ext uri="{FF2B5EF4-FFF2-40B4-BE49-F238E27FC236}">
                <a16:creationId xmlns:a16="http://schemas.microsoft.com/office/drawing/2014/main" id="{249ACE4E-0038-4BA2-8883-8C3F73B7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/>
              <a:t>Titolo della presentazione</a:t>
            </a:r>
          </a:p>
        </p:txBody>
      </p:sp>
      <p:sp>
        <p:nvSpPr>
          <p:cNvPr id="24" name="Segnaposto numero diapositiva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71B280"/>
            </a:gs>
            <a:gs pos="0">
              <a:srgbClr val="134E5E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data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/>
              <a:t>03/09/20XX</a:t>
            </a:r>
          </a:p>
        </p:txBody>
      </p:sp>
      <p:sp>
        <p:nvSpPr>
          <p:cNvPr id="24" name="Segnaposto numero diapositiva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14</a:t>
            </a:fld>
            <a:endParaRPr lang="it-IT"/>
          </a:p>
        </p:txBody>
      </p:sp>
      <p:sp>
        <p:nvSpPr>
          <p:cNvPr id="23" name="Segnaposto piè di pagina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Titolo della presentazione</a:t>
            </a:r>
          </a:p>
        </p:txBody>
      </p:sp>
      <p:pic>
        <p:nvPicPr>
          <p:cNvPr id="9" name="Segnaposto immagine 8" descr="montagne al tramonto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Segnaposto immagine 10" descr="montagne al tramonto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itolo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Grazie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it-IT" dirty="0"/>
              <a:t>Federico Luzzi - 816753</a:t>
            </a:r>
          </a:p>
          <a:p>
            <a:pPr rtl="0"/>
            <a:r>
              <a:rPr lang="it-IT" dirty="0"/>
              <a:t>Federico De Servi - 812166</a:t>
            </a:r>
          </a:p>
        </p:txBody>
      </p:sp>
      <p:pic>
        <p:nvPicPr>
          <p:cNvPr id="15" name="Segnaposto immagine 14" descr="montagne sotto un cielo prossimo all’alba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Segnaposto immagine 12" descr="Montagne sotto un cielo notturno subito prima dell'alba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71B280"/>
            </a:gs>
            <a:gs pos="0">
              <a:srgbClr val="134E5E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39718" y="2530058"/>
            <a:ext cx="5833872" cy="3118104"/>
          </a:xfrm>
        </p:spPr>
        <p:txBody>
          <a:bodyPr rtlCol="0">
            <a:normAutofit/>
          </a:bodyPr>
          <a:lstStyle/>
          <a:p>
            <a:pPr algn="r" rtl="0">
              <a:lnSpc>
                <a:spcPct val="150000"/>
              </a:lnSpc>
            </a:pPr>
            <a:r>
              <a:rPr lang="it-IT" sz="2400" dirty="0"/>
              <a:t>1) AUDIO RECOGNITION</a:t>
            </a:r>
          </a:p>
          <a:p>
            <a:pPr algn="r" rtl="0">
              <a:lnSpc>
                <a:spcPct val="150000"/>
              </a:lnSpc>
            </a:pPr>
            <a:r>
              <a:rPr lang="it-IT" sz="2400" dirty="0">
                <a:solidFill>
                  <a:schemeClr val="bg1"/>
                </a:solidFill>
              </a:rPr>
              <a:t>2) IMAGE RECOGNITION</a:t>
            </a:r>
          </a:p>
          <a:p>
            <a:pPr algn="r" rtl="0">
              <a:lnSpc>
                <a:spcPct val="150000"/>
              </a:lnSpc>
            </a:pPr>
            <a:r>
              <a:rPr lang="it-IT" sz="2400" dirty="0"/>
              <a:t>3) IMAGE RETRIEVAL</a:t>
            </a:r>
          </a:p>
          <a:p>
            <a:pPr algn="r" rtl="0">
              <a:lnSpc>
                <a:spcPct val="150000"/>
              </a:lnSpc>
            </a:pPr>
            <a:r>
              <a:rPr lang="it-IT" sz="2400" dirty="0">
                <a:solidFill>
                  <a:schemeClr val="bg1"/>
                </a:solidFill>
              </a:rPr>
              <a:t>4) </a:t>
            </a:r>
            <a:r>
              <a:rPr lang="it-IT" sz="2400" dirty="0"/>
              <a:t>DEMO</a:t>
            </a: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6" name="Segnaposto immagine 5" descr="montagne al tramonto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/>
      </p:pic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/>
              <a:t>03/09/20XX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52127" y="1942016"/>
            <a:ext cx="2788920" cy="358149"/>
          </a:xfrm>
        </p:spPr>
        <p:txBody>
          <a:bodyPr rtlCol="0"/>
          <a:lstStyle/>
          <a:p>
            <a:pPr rtl="0"/>
            <a:r>
              <a:rPr lang="it-IT" dirty="0"/>
              <a:t>Animal </a:t>
            </a:r>
            <a:r>
              <a:rPr lang="it-IT" dirty="0" err="1"/>
              <a:t>recognition</a:t>
            </a:r>
            <a:r>
              <a:rPr lang="it-IT" dirty="0"/>
              <a:t> with </a:t>
            </a:r>
            <a:r>
              <a:rPr lang="it-IT" dirty="0" err="1"/>
              <a:t>cnn</a:t>
            </a:r>
            <a:r>
              <a:rPr lang="it-IT" dirty="0"/>
              <a:t> models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/>
              <a:t>2</a:t>
            </a:fld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755400C6-0994-489B-8FA3-0AFD321CF07F}"/>
              </a:ext>
            </a:extLst>
          </p:cNvPr>
          <p:cNvSpPr txBox="1">
            <a:spLocks/>
          </p:cNvSpPr>
          <p:nvPr/>
        </p:nvSpPr>
        <p:spPr>
          <a:xfrm>
            <a:off x="4700806" y="-503853"/>
            <a:ext cx="6272784" cy="2843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5400" dirty="0" err="1"/>
              <a:t>Topics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sz="5400"/>
              <a:t>Introduzione</a:t>
            </a:r>
            <a:endParaRPr lang="it-IT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it-IT" sz="2000"/>
              <a:t>Con PowerPoint puoi creare presentazioni e condividere il lavoro con altre persone, ovunque si trovino. Digitare qui il testo desiderato per iniziare. È anche possibile aggiungere immagini, disegni e video in questo modello. Salva in OneDrive e accedi alle presentazioni dal computer, dal tablet o dal telefono. </a:t>
            </a:r>
          </a:p>
          <a:p>
            <a:pPr rtl="0"/>
            <a:endParaRPr lang="it-IT"/>
          </a:p>
        </p:txBody>
      </p:sp>
      <p:pic>
        <p:nvPicPr>
          <p:cNvPr id="8" name="Segnaposto immagine 7" descr="Montagne sotto un cielo notturno subito prima dell'alba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1" r="71"/>
          <a:stretch/>
        </p:blipFill>
        <p:spPr/>
      </p:pic>
      <p:sp>
        <p:nvSpPr>
          <p:cNvPr id="9" name="Segnaposto data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/>
              <a:t>03/09/20XX</a:t>
            </a:r>
          </a:p>
        </p:txBody>
      </p: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/>
              <a:t>Titolo presentazione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71B280"/>
            </a:gs>
            <a:gs pos="0">
              <a:srgbClr val="134E5E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t-IT" dirty="0"/>
              <a:t>AUDIO RECOGNITION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t-IT" sz="2000" dirty="0">
                <a:solidFill>
                  <a:schemeClr val="bg1"/>
                </a:solidFill>
              </a:rPr>
              <a:t>Sottotitolo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71B280"/>
            </a:gs>
            <a:gs pos="0">
              <a:srgbClr val="134E5E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t-IT" dirty="0"/>
              <a:t>image RECOGNITION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t-IT" sz="2000" dirty="0">
                <a:solidFill>
                  <a:schemeClr val="bg1"/>
                </a:solidFill>
              </a:rPr>
              <a:t>Sottotitolo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3574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71B280"/>
            </a:gs>
            <a:gs pos="0">
              <a:srgbClr val="134E5E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t-IT" dirty="0"/>
              <a:t>Image </a:t>
            </a:r>
            <a:r>
              <a:rPr lang="it-IT" dirty="0" err="1"/>
              <a:t>retrieval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t-IT" sz="2000" dirty="0">
                <a:solidFill>
                  <a:schemeClr val="bg1"/>
                </a:solidFill>
              </a:rPr>
              <a:t>Sottotitolo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45856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 dirty="0"/>
              <a:t>Grafico</a:t>
            </a:r>
          </a:p>
        </p:txBody>
      </p:sp>
      <p:graphicFrame>
        <p:nvGraphicFramePr>
          <p:cNvPr id="8" name="Segnaposto contenuto 7" descr="grafico">
            <a:extLst>
              <a:ext uri="{FF2B5EF4-FFF2-40B4-BE49-F238E27FC236}">
                <a16:creationId xmlns:a16="http://schemas.microsoft.com/office/drawing/2014/main" id="{314209B2-7DC1-4F18-AD3E-91CE29A677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7075155"/>
              </p:ext>
            </p:extLst>
          </p:nvPr>
        </p:nvGraphicFramePr>
        <p:xfrm>
          <a:off x="1447800" y="2185945"/>
          <a:ext cx="9906000" cy="3650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it-IT" b="1" cap="all" spc="100" smtClean="0">
                <a:solidFill>
                  <a:schemeClr val="accent2"/>
                </a:solidFill>
              </a:rPr>
              <a:t>7</a:t>
            </a:fld>
            <a:endParaRPr lang="it-IT" b="1" cap="all" spc="1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/>
              <a:t>Tabella</a:t>
            </a:r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709A0DA2-E530-420B-ACE1-7D645AE7D0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8905522"/>
              </p:ext>
            </p:extLst>
          </p:nvPr>
        </p:nvGraphicFramePr>
        <p:xfrm>
          <a:off x="1447800" y="2209799"/>
          <a:ext cx="9753600" cy="301088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950720">
                  <a:extLst>
                    <a:ext uri="{9D8B030D-6E8A-4147-A177-3AD203B41FA5}">
                      <a16:colId xmlns:a16="http://schemas.microsoft.com/office/drawing/2014/main" val="3715394682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4203886316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1368357775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538162733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4813969"/>
                    </a:ext>
                  </a:extLst>
                </a:gridCol>
              </a:tblGrid>
              <a:tr h="602177">
                <a:tc>
                  <a:txBody>
                    <a:bodyPr/>
                    <a:lstStyle/>
                    <a:p>
                      <a:pPr rtl="0"/>
                      <a:endParaRPr lang="it-IT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>
                          <a:solidFill>
                            <a:schemeClr val="bg1"/>
                          </a:solidFill>
                        </a:rPr>
                        <a:t>Categoria 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>
                          <a:solidFill>
                            <a:schemeClr val="bg1"/>
                          </a:solidFill>
                        </a:rPr>
                        <a:t>Categoria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>
                          <a:solidFill>
                            <a:schemeClr val="bg1"/>
                          </a:solidFill>
                        </a:rPr>
                        <a:t>Categoria 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>
                          <a:solidFill>
                            <a:schemeClr val="bg1"/>
                          </a:solidFill>
                        </a:rPr>
                        <a:t>Categoria 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29846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it-IT" b="0" noProof="0"/>
                        <a:t>Elemento 1 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4,5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1,7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059026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it-IT" b="0" noProof="0"/>
                        <a:t>Elemento 2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3,2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5,1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4,4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3722433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it-IT" b="0" noProof="0"/>
                        <a:t>Elemento 3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1,7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2,8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0497281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it-IT" b="0" noProof="0"/>
                        <a:t>Elemento 4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4,5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1,7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 dirty="0"/>
                        <a:t>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7824203"/>
                  </a:ext>
                </a:extLst>
              </a:tr>
            </a:tbl>
          </a:graphicData>
        </a:graphic>
      </p:graphicFrame>
      <p:sp>
        <p:nvSpPr>
          <p:cNvPr id="7" name="Segnaposto numero diapositiva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it-IT" b="1" cap="all" spc="100" smtClean="0">
                <a:solidFill>
                  <a:schemeClr val="accent2"/>
                </a:solidFill>
              </a:rPr>
              <a:t>8</a:t>
            </a:fld>
            <a:endParaRPr lang="it-IT" b="1" cap="all" spc="1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FDFB95-2803-4882-8DE6-333A75D372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t-IT" sz="3600"/>
              <a:t>Il modo più semplice per iniziare è smettere di parlare e iniziare a lavorare.</a:t>
            </a:r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AFC25C2-2815-4A92-A043-0CEC83591A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t-IT" sz="1800"/>
              <a:t>Walt Disney</a:t>
            </a:r>
          </a:p>
        </p:txBody>
      </p:sp>
      <p:pic>
        <p:nvPicPr>
          <p:cNvPr id="8" name="Segnaposto immagine 7" descr="montagne al tramonto">
            <a:extLst>
              <a:ext uri="{FF2B5EF4-FFF2-40B4-BE49-F238E27FC236}">
                <a16:creationId xmlns:a16="http://schemas.microsoft.com/office/drawing/2014/main" id="{8DD372BB-220C-48D2-B19A-562BE88C21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/>
        </p:blipFill>
        <p:spPr>
          <a:xfrm>
            <a:off x="264802" y="297180"/>
            <a:ext cx="5221224" cy="6263640"/>
          </a:xfrm>
          <a:gradFill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</a:gradFill>
        </p:spPr>
      </p:pic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/>
              <a:t>Titolo della presentazione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1473475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11_TF89338750_Win32" id="{E55A3EA0-BE54-4F8C-A3F8-63B170F23C1F}" vid="{1423E9D6-3A8B-4DFB-B348-1EC550DAAC1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Presentazione Galaxy</Template>
  <TotalTime>26</TotalTime>
  <Words>539</Words>
  <Application>Microsoft Office PowerPoint</Application>
  <PresentationFormat>Widescreen</PresentationFormat>
  <Paragraphs>112</Paragraphs>
  <Slides>14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8" baseType="lpstr">
      <vt:lpstr>Arial</vt:lpstr>
      <vt:lpstr>Calibri</vt:lpstr>
      <vt:lpstr>Univers</vt:lpstr>
      <vt:lpstr>GradientUnivers</vt:lpstr>
      <vt:lpstr>Animal recognition</vt:lpstr>
      <vt:lpstr>Presentazione standard di PowerPoint</vt:lpstr>
      <vt:lpstr>Introduzione</vt:lpstr>
      <vt:lpstr>AUDIO RECOGNITION</vt:lpstr>
      <vt:lpstr>image RECOGNITION</vt:lpstr>
      <vt:lpstr>Image retrieval</vt:lpstr>
      <vt:lpstr>Grafico</vt:lpstr>
      <vt:lpstr>Tabella</vt:lpstr>
      <vt:lpstr>Il modo più semplice per iniziare è smettere di parlare e iniziare a lavorare.</vt:lpstr>
      <vt:lpstr>Sequenza temporale</vt:lpstr>
      <vt:lpstr>Titolo</vt:lpstr>
      <vt:lpstr>Titolo </vt:lpstr>
      <vt:lpstr>Riepilogo</vt:lpstr>
      <vt:lpstr>Grazie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Galaxy</dc:title>
  <dc:creator>Federico</dc:creator>
  <cp:lastModifiedBy>Fede Luzzi</cp:lastModifiedBy>
  <cp:revision>10</cp:revision>
  <dcterms:created xsi:type="dcterms:W3CDTF">2020-12-27T13:00:14Z</dcterms:created>
  <dcterms:modified xsi:type="dcterms:W3CDTF">2020-12-27T16:12:47Z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